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308" r:id="rId4"/>
    <p:sldId id="288" r:id="rId5"/>
    <p:sldId id="289" r:id="rId6"/>
    <p:sldId id="291" r:id="rId7"/>
    <p:sldId id="290" r:id="rId8"/>
    <p:sldId id="292" r:id="rId9"/>
    <p:sldId id="301" r:id="rId10"/>
    <p:sldId id="302" r:id="rId11"/>
    <p:sldId id="294" r:id="rId12"/>
    <p:sldId id="296" r:id="rId13"/>
    <p:sldId id="295" r:id="rId14"/>
    <p:sldId id="303" r:id="rId15"/>
    <p:sldId id="297" r:id="rId16"/>
    <p:sldId id="300" r:id="rId17"/>
    <p:sldId id="299" r:id="rId18"/>
    <p:sldId id="304" r:id="rId19"/>
    <p:sldId id="30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308"/>
            <p14:sldId id="288"/>
            <p14:sldId id="289"/>
            <p14:sldId id="291"/>
            <p14:sldId id="290"/>
            <p14:sldId id="292"/>
            <p14:sldId id="301"/>
            <p14:sldId id="302"/>
            <p14:sldId id="294"/>
            <p14:sldId id="296"/>
            <p14:sldId id="295"/>
            <p14:sldId id="303"/>
            <p14:sldId id="297"/>
            <p14:sldId id="300"/>
            <p14:sldId id="299"/>
            <p14:sldId id="304"/>
            <p14:sldId id="307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2024.01.09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277" y="1622688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9" r="13392" b="79537"/>
          <a:stretch/>
        </p:blipFill>
        <p:spPr>
          <a:xfrm>
            <a:off x="123232" y="1303758"/>
            <a:ext cx="8496301" cy="6846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" t="9399" r="655" b="69692"/>
          <a:stretch/>
        </p:blipFill>
        <p:spPr>
          <a:xfrm>
            <a:off x="217655" y="2149231"/>
            <a:ext cx="8166731" cy="100036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7516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토글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(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)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39290" y="1667356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86126" y="1667356"/>
            <a:ext cx="342466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7099796" y="1988457"/>
            <a:ext cx="186330" cy="2637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8522462" y="164537"/>
            <a:ext cx="3570204" cy="1604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이동을 돕는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소개페이지와 키보드 제품페이지를 빠르게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7460" t="20659" r="18333" b="14286"/>
          <a:stretch/>
        </p:blipFill>
        <p:spPr>
          <a:xfrm>
            <a:off x="201404" y="3243530"/>
            <a:ext cx="6517145" cy="3576776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5384801" y="2627160"/>
            <a:ext cx="55693" cy="77639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39126" y="2113444"/>
            <a:ext cx="8245260" cy="1036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339137" y="66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1308" y="149158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111492" y="154628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84801" y="232692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84554" y="3256468"/>
            <a:ext cx="6426834" cy="3563838"/>
          </a:xfrm>
          <a:prstGeom prst="roundRect">
            <a:avLst>
              <a:gd name="adj" fmla="val 651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506323" y="3885644"/>
            <a:ext cx="3586344" cy="18723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키워드로 상품검색 및 스위치 정보 검색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 detail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각 제품의 상세페이지로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more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리스트를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개씩 추가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이때 보여줄 리스트 수를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처리하여 페이지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506323" y="1881148"/>
            <a:ext cx="3586343" cy="18923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상단에서 검색 창 보여짐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 클릭 시 검색어가 없는 경우 경고 처리 후 검색 창에 커서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텍스트가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있는 경우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297985" y="178976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277225" y="252153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393" y="316253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06858" y="3773484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19921" t="20867" r="59745" b="64837"/>
          <a:stretch/>
        </p:blipFill>
        <p:spPr>
          <a:xfrm>
            <a:off x="4687973" y="5295890"/>
            <a:ext cx="3718617" cy="14163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5483375" y="4137443"/>
            <a:ext cx="854051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794" t="9231" r="15794" b="2711"/>
          <a:stretch/>
        </p:blipFill>
        <p:spPr>
          <a:xfrm>
            <a:off x="553036" y="1527647"/>
            <a:ext cx="7148286" cy="498389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 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24187" y="231892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081050" y="2719955"/>
            <a:ext cx="2982272" cy="1547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클릭 정보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81051" y="4574836"/>
            <a:ext cx="2982272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이동용 </a:t>
            </a: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3036" y="1859598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5054" y="168382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5251" y="2260304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879283" y="256543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933412" y="4420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54" t="24354" r="56587" b="15341"/>
          <a:stretch/>
        </p:blipFill>
        <p:spPr>
          <a:xfrm>
            <a:off x="6489164" y="2982686"/>
            <a:ext cx="2391556" cy="387531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455175" y="2930786"/>
            <a:ext cx="2444247" cy="3927213"/>
          </a:xfrm>
          <a:prstGeom prst="roundRect">
            <a:avLst>
              <a:gd name="adj" fmla="val 7751"/>
            </a:avLst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41526" y="283726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81050" y="5461469"/>
            <a:ext cx="2982272" cy="609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모바일에서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가독성을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direction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culoum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으로 변경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33411" y="530694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74" t="9594" r="22397" b="2521"/>
          <a:stretch/>
        </p:blipFill>
        <p:spPr>
          <a:xfrm>
            <a:off x="258488" y="1337694"/>
            <a:ext cx="7727181" cy="539133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335182" y="4197257"/>
            <a:ext cx="129109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70815" y="2775150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20009" y="403335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24850" y="2927376"/>
            <a:ext cx="3767817" cy="3573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로컬스토리지에서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331006" y="27483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7409003" y="2518122"/>
            <a:ext cx="1394175" cy="40925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008" y="3208960"/>
            <a:ext cx="451877" cy="2003120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8827" y="311414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59921" y="2186572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0023" y="528999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2-3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 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4688" y="1325841"/>
            <a:ext cx="8648700" cy="12935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적용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box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기존 값인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position().left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event.wheelDelta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읽어와서 휠 방향 처리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데이터를 적용하기 전에 스크롤 이벤트 함수를 적용하여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파라미터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값이 전달되지 않는 오류를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Promise()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메서드 처리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9792" t="36923" r="49375" b="29744"/>
          <a:stretch/>
        </p:blipFill>
        <p:spPr>
          <a:xfrm>
            <a:off x="3344588" y="2727138"/>
            <a:ext cx="5638800" cy="330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9792" t="20000" r="64858" b="62828"/>
          <a:stretch/>
        </p:blipFill>
        <p:spPr>
          <a:xfrm>
            <a:off x="334688" y="2727138"/>
            <a:ext cx="2807293" cy="17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 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2922" t="52346" r="61536" b="40731"/>
          <a:stretch/>
        </p:blipFill>
        <p:spPr>
          <a:xfrm>
            <a:off x="9235439" y="5219700"/>
            <a:ext cx="2857501" cy="685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096" t="22236" r="43027" b="7105"/>
          <a:stretch/>
        </p:blipFill>
        <p:spPr>
          <a:xfrm>
            <a:off x="197404" y="2019517"/>
            <a:ext cx="4893552" cy="40129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62720" y="1590149"/>
            <a:ext cx="2770069" cy="2089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키보드 눌리는 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타이핑 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이벤트 전에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clearInterval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우선하여 이벤트 중복 제거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8542" t="32692" r="64097" b="26795"/>
          <a:stretch/>
        </p:blipFill>
        <p:spPr>
          <a:xfrm>
            <a:off x="8916870" y="1115212"/>
            <a:ext cx="3175000" cy="401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55" t="10422" r="59792" b="48808"/>
          <a:stretch/>
        </p:blipFill>
        <p:spPr>
          <a:xfrm>
            <a:off x="4893551" y="1100956"/>
            <a:ext cx="3959819" cy="4038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8555" t="52346" r="59792" b="34064"/>
          <a:stretch/>
        </p:blipFill>
        <p:spPr>
          <a:xfrm>
            <a:off x="4893550" y="5219700"/>
            <a:ext cx="3959819" cy="1346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8555" t="66789" r="64022" b="27057"/>
          <a:stretch/>
        </p:blipFill>
        <p:spPr>
          <a:xfrm>
            <a:off x="8916870" y="5422900"/>
            <a:ext cx="3175000" cy="609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555" t="52346" r="79703" b="45269"/>
          <a:stretch/>
        </p:blipFill>
        <p:spPr>
          <a:xfrm>
            <a:off x="8916870" y="5219700"/>
            <a:ext cx="318569" cy="236220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11102740" y="1112338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왼쪽 화살표 설명선 14"/>
          <p:cNvSpPr/>
          <p:nvPr/>
        </p:nvSpPr>
        <p:spPr>
          <a:xfrm>
            <a:off x="7864241" y="110846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6" name="왼쪽 화살표 설명선 15"/>
          <p:cNvSpPr/>
          <p:nvPr/>
        </p:nvSpPr>
        <p:spPr>
          <a:xfrm>
            <a:off x="7864239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왼쪽 화살표 설명선 16"/>
          <p:cNvSpPr/>
          <p:nvPr/>
        </p:nvSpPr>
        <p:spPr>
          <a:xfrm>
            <a:off x="11112265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3300"/>
          <a:stretch/>
        </p:blipFill>
        <p:spPr>
          <a:xfrm>
            <a:off x="330634" y="2985121"/>
            <a:ext cx="5486400" cy="26600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168" t="11025" r="50026" b="35647"/>
          <a:stretch/>
        </p:blipFill>
        <p:spPr>
          <a:xfrm>
            <a:off x="5977167" y="1365871"/>
            <a:ext cx="5633808" cy="5282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1846"/>
          <a:stretch/>
        </p:blipFill>
        <p:spPr>
          <a:xfrm>
            <a:off x="334688" y="3905595"/>
            <a:ext cx="5482346" cy="274285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9698" y="1254762"/>
            <a:ext cx="5511800" cy="1643683"/>
            <a:chOff x="5759450" y="-492815"/>
            <a:chExt cx="5511800" cy="16436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13557" t="69872" r="40533" b="7105"/>
            <a:stretch/>
          </p:blipFill>
          <p:spPr>
            <a:xfrm>
              <a:off x="5759450" y="-417041"/>
              <a:ext cx="5511800" cy="1567909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5952512" y="-342987"/>
              <a:ext cx="4987764" cy="1435858"/>
            </a:xfrm>
            <a:prstGeom prst="roundRect">
              <a:avLst>
                <a:gd name="adj" fmla="val 543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779666" y="-492815"/>
              <a:ext cx="295275" cy="2774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515350" y="1356345"/>
            <a:ext cx="3095625" cy="2806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모델링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1) Position : absolute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적용하고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top/left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이동시켜 육면체 구성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키보드의 형태를 이루기 위해 상단과 하단에 크기 차이 적용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(7.25px)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해당 길이만큼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clip-path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측면 조정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사다리꼴 형태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조정 후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translateX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rotateY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각 면을 연결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5) Map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을 이용해서 전체 키보드를 구성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왼쪽 화살표 설명선 18"/>
          <p:cNvSpPr/>
          <p:nvPr/>
        </p:nvSpPr>
        <p:spPr>
          <a:xfrm>
            <a:off x="7526220" y="1363333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158" t="24029" r="34921" b="15311"/>
          <a:stretch/>
        </p:blipFill>
        <p:spPr>
          <a:xfrm>
            <a:off x="184498" y="1297075"/>
            <a:ext cx="3508502" cy="3852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48" y="1299460"/>
            <a:ext cx="3432307" cy="3762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998" y="1305567"/>
            <a:ext cx="3420092" cy="374988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11661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찾기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,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회원가입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712154" y="17946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2265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 정보와 일치하면 로그인 후 로그인정보를 세션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0869" y="176739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198127" y="178319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왼쪽 화살표 설명선 29"/>
          <p:cNvSpPr/>
          <p:nvPr/>
        </p:nvSpPr>
        <p:spPr>
          <a:xfrm>
            <a:off x="144583" y="1391406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왼쪽 화살표 설명선 37"/>
          <p:cNvSpPr/>
          <p:nvPr/>
        </p:nvSpPr>
        <p:spPr>
          <a:xfrm>
            <a:off x="3559062" y="1345678"/>
            <a:ext cx="1578995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왼쪽 화살표 설명선 38"/>
          <p:cNvSpPr/>
          <p:nvPr/>
        </p:nvSpPr>
        <p:spPr>
          <a:xfrm>
            <a:off x="7095084" y="1343889"/>
            <a:ext cx="991827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882186" y="3085046"/>
            <a:ext cx="2075487" cy="10234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238750" y="3641468"/>
            <a:ext cx="2178752" cy="934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957673" y="4516547"/>
            <a:ext cx="1281077" cy="21211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82592" y="4603553"/>
            <a:ext cx="1642358" cy="20657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64223" y="4189437"/>
            <a:ext cx="1121702" cy="1743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64222" y="4019550"/>
            <a:ext cx="1310176" cy="15083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69424" y="4363798"/>
            <a:ext cx="0" cy="805165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69424" y="5159439"/>
            <a:ext cx="5955109" cy="8573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7324533" y="4810126"/>
            <a:ext cx="0" cy="35788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962061" y="4919339"/>
            <a:ext cx="0" cy="4250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62061" y="5333321"/>
            <a:ext cx="7588214" cy="11080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8549527" y="4810125"/>
            <a:ext cx="2246" cy="534276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859791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입력데이터와 회원정보를 검색하여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는 보여주고 비밀번호는 초기화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74373" y="5477765"/>
            <a:ext cx="3021718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입력데이터의 검증이 완료된 후 로컬스토리지에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280574" y="2804467"/>
            <a:ext cx="1863462" cy="875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페이지는 하단의 안내 문구를 링크로 서로 이동 가능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3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느낀점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2327" y="1825625"/>
            <a:ext cx="110108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React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활용 시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re-render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문제가 무수히 발생하였다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  <a:endParaRPr lang="en-US" altLang="ko-KR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이를 해결하기 위해서 </a:t>
            </a: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시점과 어떤 컴포넌트가 </a:t>
            </a: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되는 지 명확하게 알 필요가 있었다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이벤트에서 위치 값 전달 시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읽어오는 데 오류가 발생하여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null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값이 전달되어 에러가 발생하였다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에러가 발생하는 것을 막기 위해 이벤트를 비동기로 처리하고자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Promise()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메서드 사용했다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코드 </a:t>
            </a: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가독성을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 </a:t>
            </a:r>
            <a:r>
              <a:rPr lang="en-US" altLang="ko-KR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aysnc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en-US" altLang="ko-KR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awite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문법도 활용해야 겠다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소셜 로그인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도로명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주소 조회 등 오픈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API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적극적으로 활용해야 겠다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.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1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한쪽 모서리가 잘린 사각형 3"/>
          <p:cNvSpPr/>
          <p:nvPr/>
        </p:nvSpPr>
        <p:spPr>
          <a:xfrm>
            <a:off x="906086" y="3936014"/>
            <a:ext cx="4846321" cy="1764608"/>
          </a:xfrm>
          <a:prstGeom prst="snip1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93725" y="3936013"/>
            <a:ext cx="5029198" cy="1766519"/>
            <a:chOff x="5893725" y="3936013"/>
            <a:chExt cx="4002760" cy="176651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대각선 방향의 모서리가 잘린 사각형 9"/>
            <p:cNvSpPr/>
            <p:nvPr/>
          </p:nvSpPr>
          <p:spPr>
            <a:xfrm>
              <a:off x="5893725" y="3936013"/>
              <a:ext cx="4002760" cy="1766519"/>
            </a:xfrm>
            <a:prstGeom prst="snip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616325" y="4644906"/>
              <a:ext cx="1280160" cy="10557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한쪽 모서리가 잘린 사각형 12"/>
          <p:cNvSpPr/>
          <p:nvPr/>
        </p:nvSpPr>
        <p:spPr>
          <a:xfrm rot="10800000">
            <a:off x="5893724" y="2004125"/>
            <a:ext cx="5029199" cy="1764608"/>
          </a:xfrm>
          <a:prstGeom prst="snip1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10800000">
            <a:off x="906087" y="1994404"/>
            <a:ext cx="4845400" cy="1774328"/>
            <a:chOff x="5893725" y="3936013"/>
            <a:chExt cx="4002760" cy="176651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대각선 방향의 모서리가 잘린 사각형 14"/>
            <p:cNvSpPr/>
            <p:nvPr/>
          </p:nvSpPr>
          <p:spPr>
            <a:xfrm>
              <a:off x="5893725" y="3936013"/>
              <a:ext cx="4002760" cy="1766519"/>
            </a:xfrm>
            <a:prstGeom prst="snip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616325" y="4644906"/>
              <a:ext cx="1280160" cy="10557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72925" y="2180550"/>
            <a:ext cx="364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개발 목적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  <a:r>
              <a:rPr lang="ko-KR" altLang="en-US" sz="2400" dirty="0" smtClean="0">
                <a:solidFill>
                  <a:schemeClr val="accent6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구매 및 판매</a:t>
            </a:r>
            <a:endParaRPr lang="en-US" altLang="ko-KR" sz="2400" dirty="0" smtClean="0">
              <a:solidFill>
                <a:schemeClr val="accent6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</a:t>
            </a:r>
            <a:r>
              <a:rPr lang="ko-KR" altLang="en-US" sz="2400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디자인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개선</a:t>
            </a:r>
            <a:endParaRPr lang="en-US" altLang="ko-KR" sz="2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42901" y="2088216"/>
            <a:ext cx="3926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목표</a:t>
            </a:r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 </a:t>
            </a:r>
            <a:r>
              <a:rPr lang="ko-KR" altLang="en-US" sz="2400" dirty="0" smtClean="0">
                <a:solidFill>
                  <a:schemeClr val="accent2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편리한 제품 선택</a:t>
            </a:r>
            <a:endParaRPr lang="en-US" altLang="ko-KR" sz="2400" dirty="0" smtClean="0">
              <a:solidFill>
                <a:schemeClr val="accent2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디자인 필터 기능</a:t>
            </a:r>
            <a:endParaRPr lang="en-US" altLang="ko-KR" sz="2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용도에 따른 검색기능</a:t>
            </a:r>
            <a:endParaRPr lang="en-US" altLang="ko-KR" sz="2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6141" y="4125820"/>
            <a:ext cx="4230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목표</a:t>
            </a:r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 </a:t>
            </a:r>
            <a:r>
              <a:rPr lang="ko-KR" altLang="en-US" sz="2400" dirty="0" smtClean="0">
                <a:solidFill>
                  <a:schemeClr val="accent2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편리한 정보습득</a:t>
            </a:r>
            <a:endParaRPr lang="en-US" altLang="ko-KR" sz="2400" dirty="0" smtClean="0">
              <a:solidFill>
                <a:schemeClr val="accent2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Toggle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을 이용한</a:t>
            </a:r>
            <a:r>
              <a:rPr lang="en-US" altLang="ko-KR" sz="2400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빠른 페이지 전환</a:t>
            </a:r>
            <a:endParaRPr lang="en-US" altLang="ko-KR" sz="2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77633" y="4080856"/>
            <a:ext cx="4160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추가 개선 </a:t>
            </a:r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  <a:r>
              <a:rPr lang="en-US" altLang="ko-KR" sz="24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Menu </a:t>
            </a:r>
            <a:r>
              <a:rPr lang="ko-KR" altLang="en-US" sz="24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컨셉</a:t>
            </a:r>
            <a:endParaRPr lang="en-US" altLang="ko-KR" sz="24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사이트의 컨셉을 </a:t>
            </a:r>
            <a:endParaRPr lang="en-US" altLang="ko-KR" sz="2400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 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활용 한</a:t>
            </a:r>
            <a:r>
              <a:rPr lang="en-US" altLang="ko-KR" sz="2400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2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타이핑 효과 적용</a:t>
            </a:r>
            <a:endParaRPr lang="en-US" altLang="ko-KR" sz="2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0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89" t="35335" r="35753" b="27147"/>
          <a:stretch/>
        </p:blipFill>
        <p:spPr>
          <a:xfrm>
            <a:off x="1858298" y="1887794"/>
            <a:ext cx="7728154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042084" y="3530381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006250" y="3530381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26105" y="6157675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4971118" y="620246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1354421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4" y="1342033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5" y="3957686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64" y="3957686"/>
            <a:ext cx="3835664" cy="2185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0215" t="21637" r="33656" b="20000"/>
          <a:stretch/>
        </p:blipFill>
        <p:spPr>
          <a:xfrm>
            <a:off x="8118593" y="1331065"/>
            <a:ext cx="3904906" cy="2199315"/>
          </a:xfrm>
          <a:prstGeom prst="rect">
            <a:avLst/>
          </a:prstGeom>
        </p:spPr>
      </p:pic>
      <p:sp>
        <p:nvSpPr>
          <p:cNvPr id="15" name="내용 개체 틀 7"/>
          <p:cNvSpPr txBox="1">
            <a:spLocks/>
          </p:cNvSpPr>
          <p:nvPr/>
        </p:nvSpPr>
        <p:spPr>
          <a:xfrm>
            <a:off x="9318075" y="3535192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83" y="4057811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7272030" y="6506094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3730" t="22711" r="70159" b="17656"/>
          <a:stretch/>
        </p:blipFill>
        <p:spPr>
          <a:xfrm>
            <a:off x="9864289" y="4057811"/>
            <a:ext cx="1181964" cy="2369751"/>
          </a:xfrm>
          <a:prstGeom prst="rect">
            <a:avLst/>
          </a:prstGeom>
        </p:spPr>
      </p:pic>
      <p:sp>
        <p:nvSpPr>
          <p:cNvPr id="21" name="내용 개체 틀 7"/>
          <p:cNvSpPr txBox="1">
            <a:spLocks/>
          </p:cNvSpPr>
          <p:nvPr/>
        </p:nvSpPr>
        <p:spPr>
          <a:xfrm>
            <a:off x="9574512" y="6430695"/>
            <a:ext cx="1761517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94" y="1209584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773894" y="1194948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33" idx="2"/>
            <a:endCxn id="21" idx="3"/>
          </p:cNvCxnSpPr>
          <p:nvPr/>
        </p:nvCxnSpPr>
        <p:spPr>
          <a:xfrm flipH="1" flipV="1">
            <a:off x="6954994" y="1551873"/>
            <a:ext cx="575094" cy="293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9194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260491" y="1945178"/>
            <a:ext cx="844418" cy="13952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24205" y="2747542"/>
            <a:ext cx="1455120" cy="81984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0088" y="144247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56677" y="31761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95113" y="5547360"/>
            <a:ext cx="3397554" cy="1099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상세페이지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코드 전달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95113" y="3176165"/>
            <a:ext cx="3418645" cy="226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신규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중복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수량은 제품 종류만 관련 됨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카트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아이콘을 통해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정보 접근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로컬스토리지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10872" y="741514"/>
            <a:ext cx="3381795" cy="23432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 관리를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상태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486775" y="308477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506640" y="544287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79597" y="264324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9629" t="21109" r="48496" b="61968"/>
          <a:stretch/>
        </p:blipFill>
        <p:spPr>
          <a:xfrm>
            <a:off x="2227391" y="4988661"/>
            <a:ext cx="5829300" cy="1676401"/>
          </a:xfrm>
          <a:prstGeom prst="rect">
            <a:avLst/>
          </a:prstGeom>
        </p:spPr>
      </p:pic>
      <p:sp>
        <p:nvSpPr>
          <p:cNvPr id="10" name="오른쪽 화살표 설명선 9"/>
          <p:cNvSpPr/>
          <p:nvPr/>
        </p:nvSpPr>
        <p:spPr>
          <a:xfrm>
            <a:off x="2290354" y="5912724"/>
            <a:ext cx="5268899" cy="734525"/>
          </a:xfrm>
          <a:prstGeom prst="rightArrowCallout">
            <a:avLst>
              <a:gd name="adj1" fmla="val 10773"/>
              <a:gd name="adj2" fmla="val 14330"/>
              <a:gd name="adj3" fmla="val 25000"/>
              <a:gd name="adj4" fmla="val 9319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62696" y="5932629"/>
            <a:ext cx="987990" cy="741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</a:t>
            </a:r>
            <a:endParaRPr lang="en-US" altLang="ko-KR" sz="12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</a:t>
            </a:r>
            <a:r>
              <a:rPr lang="en-US" altLang="ko-KR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2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68870" y="500472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71650" y="590381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필터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009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710872" y="741514"/>
            <a:ext cx="3381795" cy="32470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상단은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 시 상단만 변경되도록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영역은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memo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처리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필터는 옵션값을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 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영역에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props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전달하고 해당 데이터를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이용해서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변경과 필터 변경을 구분하는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optionChangeState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변수를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 초기화를 위한 강제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변수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183" t="20744" r="36075" b="69430"/>
          <a:stretch/>
        </p:blipFill>
        <p:spPr>
          <a:xfrm>
            <a:off x="1834653" y="1346377"/>
            <a:ext cx="2536729" cy="486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667" t="20447" r="35914" b="68536"/>
          <a:stretch/>
        </p:blipFill>
        <p:spPr>
          <a:xfrm>
            <a:off x="4371346" y="1339916"/>
            <a:ext cx="2507194" cy="545672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919549" y="1296163"/>
            <a:ext cx="2393371" cy="56245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428257" y="1272726"/>
            <a:ext cx="2421356" cy="61286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689499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656145" y="2264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3978" y="2762561"/>
            <a:ext cx="8276690" cy="3484681"/>
          </a:xfrm>
          <a:prstGeom prst="roundRect">
            <a:avLst>
              <a:gd name="adj" fmla="val 6171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3759629" y="1669416"/>
            <a:ext cx="553291" cy="4273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367117" y="1730133"/>
            <a:ext cx="209641" cy="349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화살표 설명선 10"/>
          <p:cNvSpPr/>
          <p:nvPr/>
        </p:nvSpPr>
        <p:spPr>
          <a:xfrm>
            <a:off x="5936151" y="2050615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8" name="왼쪽 화살표 설명선 57"/>
          <p:cNvSpPr/>
          <p:nvPr/>
        </p:nvSpPr>
        <p:spPr>
          <a:xfrm>
            <a:off x="5651737" y="2355918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9682" t="16996" r="61853" b="59854"/>
          <a:stretch/>
        </p:blipFill>
        <p:spPr>
          <a:xfrm>
            <a:off x="8719496" y="4260048"/>
            <a:ext cx="3376710" cy="2293258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10447240" y="3708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57709" y="2765443"/>
            <a:ext cx="3915280" cy="1291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  제품 영역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원 페이지 구성을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Swiper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plugin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드래그 또는 키보드로 제품 목록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pagination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표시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당 최대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개의 상품 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563234" y="411096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4015" y="269531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929</Words>
  <Application>Microsoft Office PowerPoint</Application>
  <PresentationFormat>와이드스크린</PresentationFormat>
  <Paragraphs>223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83</cp:revision>
  <dcterms:created xsi:type="dcterms:W3CDTF">2023-09-21T11:01:45Z</dcterms:created>
  <dcterms:modified xsi:type="dcterms:W3CDTF">2024-01-09T09:10:59Z</dcterms:modified>
</cp:coreProperties>
</file>